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9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7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5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6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96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9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0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2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3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8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4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37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332656"/>
            <a:ext cx="6396206" cy="18722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F194E"/>
                </a:solidFill>
                <a:latin typeface="Century Gothic" pitchFamily="34" charset="0"/>
              </a:rPr>
              <a:t>НАЗВАНИЕ ПРЕЗЕНТАЦИИ</a:t>
            </a:r>
            <a:endParaRPr lang="ru-RU" sz="2800" b="1" dirty="0">
              <a:solidFill>
                <a:srgbClr val="0F194E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2924944"/>
            <a:ext cx="5832648" cy="936104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F194E"/>
                </a:solidFill>
              </a:rPr>
              <a:t>   АВТОР: АГИНЕЙ РУСЛАН ВИКТОРОВИЧ</a:t>
            </a:r>
          </a:p>
          <a:p>
            <a:pPr algn="l"/>
            <a:r>
              <a:rPr lang="ru-RU" sz="1800" b="1" dirty="0" smtClean="0">
                <a:solidFill>
                  <a:srgbClr val="0F194E"/>
                </a:solidFill>
              </a:rPr>
              <a:t>ректор, д. </a:t>
            </a:r>
            <a:r>
              <a:rPr lang="ru-RU" sz="1800" b="1" dirty="0" err="1" smtClean="0">
                <a:solidFill>
                  <a:srgbClr val="0F194E"/>
                </a:solidFill>
              </a:rPr>
              <a:t>техн</a:t>
            </a:r>
            <a:r>
              <a:rPr lang="ru-RU" sz="1800" b="1" dirty="0" smtClean="0">
                <a:solidFill>
                  <a:srgbClr val="0F194E"/>
                </a:solidFill>
              </a:rPr>
              <a:t>. наук, профессор</a:t>
            </a:r>
          </a:p>
          <a:p>
            <a:pPr algn="l"/>
            <a:endParaRPr lang="ru-RU" sz="1800" b="1" dirty="0">
              <a:solidFill>
                <a:srgbClr val="0F19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F194E"/>
                </a:solidFill>
                <a:latin typeface="Century Gothic" pitchFamily="34" charset="0"/>
              </a:rPr>
              <a:t>РАЗДЕЛ 1 «…………….»</a:t>
            </a:r>
            <a:endParaRPr lang="ru-RU" sz="2800" b="1" dirty="0">
              <a:solidFill>
                <a:srgbClr val="0F194E"/>
              </a:solidFill>
              <a:latin typeface="Century Gothic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16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27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НАЗВАНИЕ ПРЕЗЕНТАЦИИ</vt:lpstr>
      <vt:lpstr>РАЗДЕЛ 1 «…………….»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Acer</dc:creator>
  <cp:lastModifiedBy>Acer</cp:lastModifiedBy>
  <cp:revision>4</cp:revision>
  <dcterms:created xsi:type="dcterms:W3CDTF">2023-02-08T08:54:00Z</dcterms:created>
  <dcterms:modified xsi:type="dcterms:W3CDTF">2023-02-10T08:47:08Z</dcterms:modified>
</cp:coreProperties>
</file>