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F194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500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F8761D-0221-488D-B6DF-D926667F9833}" type="datetimeFigureOut">
              <a:rPr lang="ru-RU" smtClean="0"/>
              <a:t>10.02.2023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DF4105-0E0A-4E82-9319-552447CBA3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5767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F8761D-0221-488D-B6DF-D926667F9833}" type="datetimeFigureOut">
              <a:rPr lang="ru-RU" smtClean="0"/>
              <a:t>10.02.2023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DF4105-0E0A-4E82-9319-552447CBA3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91565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F8761D-0221-488D-B6DF-D926667F9833}" type="datetimeFigureOut">
              <a:rPr lang="ru-RU" smtClean="0"/>
              <a:t>10.02.2023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DF4105-0E0A-4E82-9319-552447CBA3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19640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F8761D-0221-488D-B6DF-D926667F9833}" type="datetimeFigureOut">
              <a:rPr lang="ru-RU" smtClean="0"/>
              <a:t>10.02.2023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DF4105-0E0A-4E82-9319-552447CBA3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19633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F8761D-0221-488D-B6DF-D926667F9833}" type="datetimeFigureOut">
              <a:rPr lang="ru-RU" smtClean="0"/>
              <a:t>10.02.2023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DF4105-0E0A-4E82-9319-552447CBA3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52989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F8761D-0221-488D-B6DF-D926667F9833}" type="datetimeFigureOut">
              <a:rPr lang="ru-RU" smtClean="0"/>
              <a:t>10.02.2023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DF4105-0E0A-4E82-9319-552447CBA3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92088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F8761D-0221-488D-B6DF-D926667F9833}" type="datetimeFigureOut">
              <a:rPr lang="ru-RU" smtClean="0"/>
              <a:t>10.02.2023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DF4105-0E0A-4E82-9319-552447CBA3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18841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F8761D-0221-488D-B6DF-D926667F9833}" type="datetimeFigureOut">
              <a:rPr lang="ru-RU" smtClean="0"/>
              <a:t>10.02.2023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DF4105-0E0A-4E82-9319-552447CBA3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94234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F8761D-0221-488D-B6DF-D926667F9833}" type="datetimeFigureOut">
              <a:rPr lang="ru-RU" smtClean="0"/>
              <a:t>10.02.2023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DF4105-0E0A-4E82-9319-552447CBA3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34308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F8761D-0221-488D-B6DF-D926667F9833}" type="datetimeFigureOut">
              <a:rPr lang="ru-RU" smtClean="0"/>
              <a:t>10.02.2023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DF4105-0E0A-4E82-9319-552447CBA3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34827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F8761D-0221-488D-B6DF-D926667F9833}" type="datetimeFigureOut">
              <a:rPr lang="ru-RU" smtClean="0"/>
              <a:t>10.02.2023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DF4105-0E0A-4E82-9319-552447CBA3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59408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F8761D-0221-488D-B6DF-D926667F9833}" type="datetimeFigureOut">
              <a:rPr lang="ru-RU" smtClean="0"/>
              <a:t>10.02.2023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DF4105-0E0A-4E82-9319-552447CBA3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3377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r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747794" y="332656"/>
            <a:ext cx="6396206" cy="1800200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0F194E"/>
                </a:solidFill>
                <a:latin typeface="Century Gothic" pitchFamily="34" charset="0"/>
              </a:rPr>
              <a:t>НАЗВАНИЕ ПРЕЗЕНТАЦИИ</a:t>
            </a:r>
            <a:endParaRPr lang="ru-RU" sz="2800" b="1" dirty="0">
              <a:solidFill>
                <a:srgbClr val="0F194E"/>
              </a:solidFill>
              <a:latin typeface="Century Gothic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55776" y="2780928"/>
            <a:ext cx="5832648" cy="936104"/>
          </a:xfrm>
        </p:spPr>
        <p:txBody>
          <a:bodyPr>
            <a:normAutofit/>
          </a:bodyPr>
          <a:lstStyle/>
          <a:p>
            <a:pPr algn="l"/>
            <a:r>
              <a:rPr lang="ru-RU" sz="1800" b="1" dirty="0" smtClean="0">
                <a:solidFill>
                  <a:srgbClr val="0F194E"/>
                </a:solidFill>
              </a:rPr>
              <a:t>   АВТОР: АГИНЕЙ РУСЛАН ВИКТОРОВИЧ</a:t>
            </a:r>
          </a:p>
          <a:p>
            <a:pPr algn="l"/>
            <a:r>
              <a:rPr lang="ru-RU" sz="1800" b="1" dirty="0" smtClean="0">
                <a:solidFill>
                  <a:srgbClr val="0F194E"/>
                </a:solidFill>
              </a:rPr>
              <a:t>ректор, д. </a:t>
            </a:r>
            <a:r>
              <a:rPr lang="ru-RU" sz="1800" b="1" dirty="0" err="1" smtClean="0">
                <a:solidFill>
                  <a:srgbClr val="0F194E"/>
                </a:solidFill>
              </a:rPr>
              <a:t>техн</a:t>
            </a:r>
            <a:r>
              <a:rPr lang="ru-RU" sz="1800" b="1" dirty="0" smtClean="0">
                <a:solidFill>
                  <a:srgbClr val="0F194E"/>
                </a:solidFill>
              </a:rPr>
              <a:t>. наук, профессор</a:t>
            </a:r>
          </a:p>
          <a:p>
            <a:pPr algn="l"/>
            <a:endParaRPr lang="ru-RU" sz="1800" b="1" dirty="0">
              <a:solidFill>
                <a:srgbClr val="0F194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437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7664" y="332656"/>
            <a:ext cx="8229600" cy="1143000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0F194E"/>
                </a:solidFill>
                <a:latin typeface="Century Gothic" pitchFamily="34" charset="0"/>
              </a:rPr>
              <a:t>РАЗДЕЛ 1 «…………….»</a:t>
            </a:r>
            <a:endParaRPr lang="ru-RU" sz="2800" b="1" dirty="0">
              <a:solidFill>
                <a:srgbClr val="0F194E"/>
              </a:solidFill>
              <a:latin typeface="Century Gothic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11607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592752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</TotalTime>
  <Words>20</Words>
  <Application>Microsoft Office PowerPoint</Application>
  <PresentationFormat>Экран (4:3)</PresentationFormat>
  <Paragraphs>4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Тема Office</vt:lpstr>
      <vt:lpstr>НАЗВАНИЕ ПРЕЗЕНТАЦИИ</vt:lpstr>
      <vt:lpstr>РАЗДЕЛ 1 «…………….»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НАЗВАНИЕ ПРЕЗЕНТАЦИИ</dc:title>
  <dc:creator>Acer</dc:creator>
  <cp:lastModifiedBy>Acer</cp:lastModifiedBy>
  <cp:revision>3</cp:revision>
  <dcterms:created xsi:type="dcterms:W3CDTF">2023-02-08T08:54:00Z</dcterms:created>
  <dcterms:modified xsi:type="dcterms:W3CDTF">2023-02-10T08:40:07Z</dcterms:modified>
</cp:coreProperties>
</file>